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4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8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74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1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99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58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03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43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69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140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419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73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9FDA-40E6-4A99-9992-BA46E40EBC1C}" type="datetimeFigureOut">
              <a:rPr lang="it-IT" smtClean="0"/>
              <a:t>24/02/2023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9D6A0-4921-4C5E-8D4E-8C5C2B1B84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4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66850" y="849086"/>
            <a:ext cx="9144000" cy="1779134"/>
          </a:xfrm>
        </p:spPr>
        <p:txBody>
          <a:bodyPr/>
          <a:lstStyle/>
          <a:p>
            <a:r>
              <a:rPr lang="it-IT" dirty="0" smtClean="0"/>
              <a:t>Copernico e Gregorio XIII</a:t>
            </a:r>
            <a:br>
              <a:rPr lang="it-IT" dirty="0" smtClean="0"/>
            </a:br>
            <a:r>
              <a:rPr lang="it-IT" dirty="0" smtClean="0"/>
              <a:t>24 II 2023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550° della nascita di Copernico</a:t>
            </a:r>
          </a:p>
          <a:p>
            <a:r>
              <a:rPr lang="it-IT" dirty="0" smtClean="0"/>
              <a:t>441° della Riforma Gregoriana</a:t>
            </a:r>
          </a:p>
          <a:p>
            <a:endParaRPr lang="it-IT" dirty="0"/>
          </a:p>
          <a:p>
            <a:r>
              <a:rPr lang="it-IT" dirty="0" smtClean="0"/>
              <a:t>Pontificio Ateneo Regina </a:t>
            </a:r>
            <a:r>
              <a:rPr lang="it-IT" dirty="0" err="1" smtClean="0"/>
              <a:t>Apostolorum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ICRANet</a:t>
            </a:r>
            <a:r>
              <a:rPr lang="it-IT" dirty="0" smtClean="0"/>
              <a:t> e Osservatorio Astrofisico di Asiago – Università di Padova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507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20220719_1126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31622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20220719_11554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194844" y="1335768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3032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786" y="144689"/>
            <a:ext cx="10515600" cy="1325563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20220720_10384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187474" y="1319439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58035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Rifrazione e correzione di Cassini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08242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Eratostene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4844" y="1663475"/>
            <a:ext cx="6322712" cy="355652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344" y="151292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Solo obelisco e pozzo?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44" y="1825625"/>
            <a:ext cx="5454712" cy="4351338"/>
          </a:xfrm>
        </p:spPr>
      </p:pic>
    </p:spTree>
    <p:extLst>
      <p:ext uri="{BB962C8B-B14F-4D97-AF65-F5344CB8AC3E}">
        <p14:creationId xmlns:p14="http://schemas.microsoft.com/office/powerpoint/2010/main" val="252008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Sullo stesso meridiano: grossa semplificazione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0752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586" y="0"/>
            <a:ext cx="10515600" cy="1325563"/>
          </a:xfrm>
        </p:spPr>
        <p:txBody>
          <a:bodyPr/>
          <a:lstStyle/>
          <a:p>
            <a:r>
              <a:rPr lang="it-IT" dirty="0" smtClean="0"/>
              <a:t>Rifrazione ed estinzione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7" y="98787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7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Esperimenti via web</a:t>
            </a:r>
            <a:br>
              <a:rPr lang="it-IT" dirty="0" smtClean="0"/>
            </a:br>
            <a:r>
              <a:rPr lang="it-IT" dirty="0" err="1" smtClean="0"/>
              <a:t>Ostia:fine</a:t>
            </a:r>
            <a:r>
              <a:rPr lang="it-IT" dirty="0" smtClean="0"/>
              <a:t>, Pescara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year</a:t>
            </a:r>
            <a:r>
              <a:rPr lang="it-IT" dirty="0" smtClean="0"/>
              <a:t>, Gran Sasso: quasi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6289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7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24" y="79611"/>
            <a:ext cx="9379845" cy="6688582"/>
          </a:xfrm>
        </p:spPr>
      </p:pic>
    </p:spTree>
    <p:extLst>
      <p:ext uri="{BB962C8B-B14F-4D97-AF65-F5344CB8AC3E}">
        <p14:creationId xmlns:p14="http://schemas.microsoft.com/office/powerpoint/2010/main" val="3356447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78" y="1825625"/>
            <a:ext cx="6087844" cy="4351338"/>
          </a:xfrm>
        </p:spPr>
      </p:pic>
    </p:spTree>
    <p:extLst>
      <p:ext uri="{BB962C8B-B14F-4D97-AF65-F5344CB8AC3E}">
        <p14:creationId xmlns:p14="http://schemas.microsoft.com/office/powerpoint/2010/main" val="234913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365.25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16" y="1825625"/>
            <a:ext cx="3685367" cy="4351338"/>
          </a:xfrm>
        </p:spPr>
      </p:pic>
    </p:spTree>
    <p:extLst>
      <p:ext uri="{BB962C8B-B14F-4D97-AF65-F5344CB8AC3E}">
        <p14:creationId xmlns:p14="http://schemas.microsoft.com/office/powerpoint/2010/main" val="67149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365.2425  e reset di 10 giorni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143444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Algoritmi lunari  (G. Giudice su Lilio, Danti, </a:t>
            </a:r>
            <a:r>
              <a:rPr lang="it-IT" dirty="0" err="1" smtClean="0"/>
              <a:t>Clavio</a:t>
            </a:r>
            <a:r>
              <a:rPr lang="it-IT" dirty="0" smtClean="0"/>
              <a:t>)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277" y="2642891"/>
            <a:ext cx="4352925" cy="24485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3106" y="2607694"/>
            <a:ext cx="4957840" cy="27887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602" y="2474343"/>
            <a:ext cx="4348238" cy="24458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4983" y="2256630"/>
            <a:ext cx="5617026" cy="315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500°: 1973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80891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8930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196521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30480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78</Words>
  <Application>Microsoft Office PowerPoint</Application>
  <PresentationFormat>Widescreen</PresentationFormat>
  <Paragraphs>17</Paragraphs>
  <Slides>20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Copernico e Gregorio XIII 24 II 2023</vt:lpstr>
      <vt:lpstr>Presentazione standard di PowerPoint</vt:lpstr>
      <vt:lpstr>365.25</vt:lpstr>
      <vt:lpstr>365.2425  e reset di 10 giorni</vt:lpstr>
      <vt:lpstr>Algoritmi lunari  (G. Giudice su Lilio, Danti, Clavio) </vt:lpstr>
      <vt:lpstr>500°: 1973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Rifrazione e correzione di Cassini</vt:lpstr>
      <vt:lpstr>Eratostene</vt:lpstr>
      <vt:lpstr>Solo obelisco e pozzo?</vt:lpstr>
      <vt:lpstr>Sullo stesso meridiano: grossa semplificazione</vt:lpstr>
      <vt:lpstr>Rifrazione ed estinzione</vt:lpstr>
      <vt:lpstr>Esperimenti via web Ostia:fine, Pescara all year, Gran Sasso: quasi</vt:lpstr>
      <vt:lpstr>Presentazione standard di PowerPoint</vt:lpstr>
      <vt:lpstr>Grazie per l’attenzione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Copernico e Gregorio XIII 24 II 2023</dc:title>
  <dc:creator>SF1</dc:creator>
  <cp:lastModifiedBy>SF1</cp:lastModifiedBy>
  <cp:revision>5</cp:revision>
  <dcterms:created xsi:type="dcterms:W3CDTF">2023-02-24T07:20:01Z</dcterms:created>
  <dcterms:modified xsi:type="dcterms:W3CDTF">2023-02-24T07:46:14Z</dcterms:modified>
</cp:coreProperties>
</file>